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3"/>
  </p:normalViewPr>
  <p:slideViewPr>
    <p:cSldViewPr snapToGrid="0" snapToObjects="1">
      <p:cViewPr>
        <p:scale>
          <a:sx n="77" d="100"/>
          <a:sy n="77" d="100"/>
        </p:scale>
        <p:origin x="103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7F6C7-0747-4545-AB46-0C721983E183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5B0A4-D7EB-4843-9D8B-1EE6C9E58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6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5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6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7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2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2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5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58ED-0F78-4F4F-82E5-01FB20EB785C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2A71-FC65-024A-9F84-119D26B8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Change </a:t>
            </a:r>
            <a:r>
              <a:rPr lang="mr-IN" dirty="0" smtClean="0"/>
              <a:t>–</a:t>
            </a:r>
            <a:r>
              <a:rPr lang="en-US" dirty="0" smtClean="0"/>
              <a:t> Output </a:t>
            </a:r>
            <a:r>
              <a:rPr lang="mr-IN" dirty="0" smtClean="0"/>
              <a:t>–</a:t>
            </a:r>
            <a:r>
              <a:rPr lang="en-US" dirty="0" smtClean="0"/>
              <a:t> V1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28, 2017</a:t>
            </a:r>
            <a:br>
              <a:rPr lang="en-US" dirty="0" smtClean="0"/>
            </a:br>
            <a:r>
              <a:rPr lang="en-US" dirty="0" smtClean="0"/>
              <a:t>Robin Wei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24" r="19970" b="35412"/>
          <a:stretch/>
        </p:blipFill>
        <p:spPr>
          <a:xfrm>
            <a:off x="0" y="639203"/>
            <a:ext cx="12192000" cy="5995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92613"/>
          <a:stretch/>
        </p:blipFill>
        <p:spPr>
          <a:xfrm>
            <a:off x="0" y="161925"/>
            <a:ext cx="12192000" cy="482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000" t="22760" r="30164" b="63475"/>
          <a:stretch/>
        </p:blipFill>
        <p:spPr>
          <a:xfrm>
            <a:off x="3657600" y="1648919"/>
            <a:ext cx="4856813" cy="8994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9909" y="2967487"/>
            <a:ext cx="4143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now download your grouped data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Or see the report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56" y="3294601"/>
            <a:ext cx="13843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56" y="4221880"/>
            <a:ext cx="1384300" cy="546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86400" y="4317979"/>
            <a:ext cx="1118507" cy="327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See report!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643447" y="5719156"/>
            <a:ext cx="6749935" cy="16626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0629" y="4751112"/>
            <a:ext cx="3526971" cy="6204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Decoration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24" r="19970" b="35412"/>
          <a:stretch/>
        </p:blipFill>
        <p:spPr>
          <a:xfrm>
            <a:off x="0" y="639203"/>
            <a:ext cx="12192000" cy="5995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92613"/>
          <a:stretch/>
        </p:blipFill>
        <p:spPr>
          <a:xfrm>
            <a:off x="0" y="161925"/>
            <a:ext cx="12192000" cy="48265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25338" y="1105229"/>
            <a:ext cx="6749935" cy="16626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811612"/>
            <a:ext cx="3526971" cy="6204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 press ”See report!”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Scroll down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09001" y="1582507"/>
            <a:ext cx="593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the diversity of each group compare to the original group.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72902" y="2090299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Group: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67" y="2601634"/>
            <a:ext cx="2597443" cy="16189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1506" y="4316598"/>
            <a:ext cx="231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Group_1_Study </a:t>
            </a:r>
            <a:r>
              <a:rPr lang="en-US" dirty="0" smtClean="0"/>
              <a:t>group: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27" y="4745123"/>
            <a:ext cx="2597443" cy="161770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211787" y="1951839"/>
            <a:ext cx="3526971" cy="6204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or hover to enlarge the diagram</a:t>
            </a:r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17" idx="1"/>
          </p:cNvCxnSpPr>
          <p:nvPr/>
        </p:nvCxnSpPr>
        <p:spPr>
          <a:xfrm flipV="1">
            <a:off x="7389110" y="2262082"/>
            <a:ext cx="822677" cy="1149018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  <a:endCxn id="17" idx="1"/>
          </p:cNvCxnSpPr>
          <p:nvPr/>
        </p:nvCxnSpPr>
        <p:spPr>
          <a:xfrm flipV="1">
            <a:off x="3526970" y="2262082"/>
            <a:ext cx="4684817" cy="3291894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1758" y="4328512"/>
            <a:ext cx="231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Group_2_Study </a:t>
            </a:r>
            <a:r>
              <a:rPr lang="en-US" dirty="0" smtClean="0"/>
              <a:t>group: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666" y="4745123"/>
            <a:ext cx="2597443" cy="161770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973989" y="4328512"/>
            <a:ext cx="231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Group_3_Study group: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897" y="4745123"/>
            <a:ext cx="2597443" cy="161770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228248" y="6217920"/>
            <a:ext cx="3526971" cy="9629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There’s 3 groups, each has 15 Study groups. Therefore, there will be 3 reports on Study group.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8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85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Mangal</vt:lpstr>
      <vt:lpstr>Office Theme</vt:lpstr>
      <vt:lpstr>UI Change – Output – V1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Change – Output – V1</dc:title>
  <dc:creator>WEI Robin</dc:creator>
  <cp:lastModifiedBy>WEI Robin</cp:lastModifiedBy>
  <cp:revision>6</cp:revision>
  <dcterms:created xsi:type="dcterms:W3CDTF">2017-05-28T20:30:25Z</dcterms:created>
  <dcterms:modified xsi:type="dcterms:W3CDTF">2017-06-04T07:05:14Z</dcterms:modified>
</cp:coreProperties>
</file>